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78" r:id="rId5"/>
    <p:sldId id="282" r:id="rId6"/>
    <p:sldId id="280" r:id="rId7"/>
    <p:sldId id="283" r:id="rId8"/>
    <p:sldId id="284" r:id="rId9"/>
    <p:sldId id="261" r:id="rId10"/>
    <p:sldId id="262" r:id="rId11"/>
    <p:sldId id="263" r:id="rId12"/>
    <p:sldId id="285" r:id="rId13"/>
    <p:sldId id="265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6" r:id="rId23"/>
    <p:sldId id="28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7DEE-43AB-42E6-965D-B90945B9C22A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15F28-6150-4852-A6B6-975BACC4D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AEB94-8DF6-42AD-9028-6F43E02E08D6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237BB-1AF7-4931-B158-DA01DE2A2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37BB-1AF7-4931-B158-DA01DE2A2EC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845E-CFE8-4666-816E-D332BBE9199A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11F3-5B72-4F7F-9520-F24EB69294B0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62C0-1CB1-42EC-8792-8E110FF0E306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6C83-38AA-4A7E-BB54-0EA4D194C15C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D39F-61BD-4E45-A1E2-97BFF6743942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24B9-D359-46EC-AD40-E1A580F3E16F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C39D-D575-4638-90D0-C378222E6442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0545-CB8D-4AA0-992E-9785F0D2EFC4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DCA3-7B22-4D93-A20A-04C0484F588D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B4B-6D3E-4445-8117-CAB1EFF63DA5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8CA2-CC8D-47F7-9E05-E5904D06B240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A33C-1615-4154-B27D-EE2E97D74948}" type="datetime1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r>
              <a:rPr lang="en-US" smtClean="0"/>
              <a:t>Isfahan University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CDBE0CB-151E-4F70-9C0A-A0FA8AB94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rmAutofit/>
          </a:bodyPr>
          <a:lstStyle/>
          <a:p>
            <a:pPr algn="ctr" rtl="1"/>
            <a:r>
              <a:rPr lang="en-US" sz="4000" dirty="0" smtClean="0"/>
              <a:t>Multicarrier Communication and Cognitive Radio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4500570"/>
            <a:ext cx="6400800" cy="1752600"/>
          </a:xfrm>
        </p:spPr>
        <p:txBody>
          <a:bodyPr/>
          <a:lstStyle/>
          <a:p>
            <a:pPr algn="ctr" rtl="1"/>
            <a:r>
              <a:rPr lang="en-US" dirty="0" smtClean="0"/>
              <a:t>SDR Course seminar</a:t>
            </a:r>
          </a:p>
          <a:p>
            <a:pPr algn="ctr" rtl="1"/>
            <a:r>
              <a:rPr lang="en-US" dirty="0" smtClean="0"/>
              <a:t>By: </a:t>
            </a:r>
            <a:r>
              <a:rPr lang="en-US" dirty="0" err="1" smtClean="0"/>
              <a:t>M.Nazarpour</a:t>
            </a:r>
            <a:endParaRPr lang="en-US" dirty="0"/>
          </a:p>
        </p:txBody>
      </p:sp>
      <p:pic>
        <p:nvPicPr>
          <p:cNvPr id="4" name="Picture 4" descr="iut%20small%20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28604"/>
            <a:ext cx="1362075" cy="136207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TextBox 5"/>
          <p:cNvSpPr txBox="1"/>
          <p:nvPr/>
        </p:nvSpPr>
        <p:spPr>
          <a:xfrm>
            <a:off x="171448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6072206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mtClean="0"/>
              <a:t>ummer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Spectrum Sensing and Awareness</a:t>
            </a:r>
          </a:p>
          <a:p>
            <a:r>
              <a:rPr lang="en-US" sz="2400" dirty="0" smtClean="0"/>
              <a:t>Cognitive radio should be able: </a:t>
            </a:r>
          </a:p>
          <a:p>
            <a:r>
              <a:rPr lang="en-US" sz="2400" dirty="0" smtClean="0"/>
              <a:t>Scan the spectrum measure power availability, interference, and noise</a:t>
            </a:r>
          </a:p>
          <a:p>
            <a:r>
              <a:rPr lang="en-US" sz="2400" dirty="0" smtClean="0"/>
              <a:t>System should be able to identify different users, licensed or rental users</a:t>
            </a:r>
          </a:p>
          <a:p>
            <a:endParaRPr lang="en-US" sz="2400" dirty="0" smtClean="0"/>
          </a:p>
          <a:p>
            <a:r>
              <a:rPr lang="en-US" sz="2400" dirty="0" smtClean="0"/>
              <a:t>The processing time is very important</a:t>
            </a:r>
          </a:p>
          <a:p>
            <a:r>
              <a:rPr lang="en-US" sz="2400" dirty="0" smtClean="0"/>
              <a:t>Inherent FFT operation of OFDM eases spectrum sensing in frequency domain</a:t>
            </a:r>
          </a:p>
          <a:p>
            <a:r>
              <a:rPr lang="en-US" sz="2400" dirty="0" smtClean="0"/>
              <a:t>conversion from time domain to frequency domain is achieved inherently by using DFT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r>
              <a:rPr lang="en-US" b="1" dirty="0" smtClean="0"/>
              <a:t>Spectrum Shaping</a:t>
            </a:r>
          </a:p>
          <a:p>
            <a:r>
              <a:rPr lang="en-US" sz="2200" dirty="0" smtClean="0"/>
              <a:t>By disabling a set of subcarriers, the spectrum of OFDM signals can be adaptively shaped to fit into the required spectrum mask.</a:t>
            </a:r>
          </a:p>
          <a:p>
            <a:endParaRPr lang="en-US" sz="2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000372"/>
            <a:ext cx="6500858" cy="341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b="1" dirty="0" smtClean="0"/>
              <a:t>Advanced Antenna Techniques</a:t>
            </a:r>
          </a:p>
          <a:p>
            <a:pPr lvl="1"/>
            <a:r>
              <a:rPr lang="en-US" dirty="0" smtClean="0"/>
              <a:t>Diversity combining, and space-time equalization</a:t>
            </a:r>
          </a:p>
          <a:p>
            <a:pPr lvl="1">
              <a:buNone/>
            </a:pPr>
            <a:r>
              <a:rPr lang="en-US" dirty="0" smtClean="0"/>
              <a:t>	is easy in smart antenna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Increases the capacity of MIMO–OFDM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/>
              <a:t>Multiple Accessing and Spectra Allocation</a:t>
            </a:r>
          </a:p>
          <a:p>
            <a:r>
              <a:rPr lang="en-US" sz="2800" dirty="0" smtClean="0"/>
              <a:t>OFDM supports the well-known multiple accessing techniques (TDMA, FDMA, CSMA, MC–CDMA)</a:t>
            </a:r>
          </a:p>
          <a:p>
            <a:r>
              <a:rPr lang="en-US" sz="2800" dirty="0" smtClean="0"/>
              <a:t>In OFDMA, subcarriers are grouped into sets each of which is assigned to a different user</a:t>
            </a:r>
          </a:p>
          <a:p>
            <a:r>
              <a:rPr lang="en-US" sz="2800" dirty="0" smtClean="0"/>
              <a:t>assignment schemes:</a:t>
            </a:r>
          </a:p>
          <a:p>
            <a:pPr>
              <a:buNone/>
            </a:pPr>
            <a:r>
              <a:rPr lang="en-US" sz="2800" dirty="0" smtClean="0"/>
              <a:t>	randomized, or clustered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Merits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r>
              <a:rPr lang="en-US" b="1" dirty="0" smtClean="0"/>
              <a:t>Interoperability</a:t>
            </a:r>
          </a:p>
          <a:p>
            <a:r>
              <a:rPr lang="en-US" sz="2800" dirty="0" smtClean="0"/>
              <a:t>ability of two or more systems or components to exchange information and to use the information that has been exchanged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802.15.1 &amp; 802.11.b</a:t>
            </a:r>
          </a:p>
          <a:p>
            <a:pPr>
              <a:buNone/>
            </a:pPr>
            <a:r>
              <a:rPr lang="en-US" sz="2000" dirty="0" smtClean="0"/>
              <a:t>	FHSS  2.4 GHz</a:t>
            </a:r>
          </a:p>
          <a:p>
            <a:r>
              <a:rPr lang="en-US" sz="2000" dirty="0" smtClean="0"/>
              <a:t>80.2.15.2 coexistence</a:t>
            </a:r>
          </a:p>
          <a:p>
            <a:endParaRPr lang="en-US" sz="2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857496"/>
            <a:ext cx="541989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Challenges to Cognitive OFDM Systems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7888"/>
            <a:ext cx="7492617" cy="413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gradFill flip="none" rotWithShape="1">
                  <a:gsLst>
                    <a:gs pos="0">
                      <a:srgbClr val="0087BF"/>
                    </a:gs>
                    <a:gs pos="45000">
                      <a:srgbClr val="0087BF">
                        <a:tint val="60000"/>
                      </a:srgbClr>
                    </a:gs>
                    <a:gs pos="90000">
                      <a:srgbClr val="0087BF">
                        <a:tint val="40000"/>
                      </a:srgbClr>
                    </a:gs>
                    <a:gs pos="100000">
                      <a:srgbClr val="0087BF">
                        <a:tint val="20000"/>
                      </a:srgbClr>
                    </a:gs>
                  </a:gsLst>
                  <a:lin ang="5400000" scaled="1"/>
                  <a:tileRect/>
                </a:gradFill>
              </a:rPr>
              <a:t>Challenges to Cognitive OFDM Systems(2)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Spectrum Shaping</a:t>
            </a:r>
          </a:p>
          <a:p>
            <a:pPr lvl="1"/>
            <a:r>
              <a:rPr lang="en-US" sz="2400" dirty="0" smtClean="0"/>
              <a:t>determining the subcarriers to be used by the OFDM system while  keeping  the interference  to and  from primary users at a negligible level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Effective Pruning Algorithm Design</a:t>
            </a:r>
          </a:p>
          <a:p>
            <a:pPr lvl="1"/>
            <a:r>
              <a:rPr lang="en-US" sz="2400" dirty="0" smtClean="0"/>
              <a:t>Pruning means that eliminate the subcarriers is deactivated</a:t>
            </a:r>
          </a:p>
          <a:p>
            <a:pPr lvl="1"/>
            <a:r>
              <a:rPr lang="en-US" sz="2400" dirty="0" smtClean="0"/>
              <a:t>efficiency of FFT algorithms can be increased and / or execution time can be decreased</a:t>
            </a:r>
          </a:p>
          <a:p>
            <a:pPr lvl="1"/>
            <a:r>
              <a:rPr lang="en-US" sz="2600" dirty="0" smtClean="0"/>
              <a:t>Designing effective pruning algorithms is important for  cognitive  OFDM  systems  for  achieving  higher performance.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gradFill flip="none" rotWithShape="1">
                  <a:gsLst>
                    <a:gs pos="0">
                      <a:srgbClr val="0087BF"/>
                    </a:gs>
                    <a:gs pos="45000">
                      <a:srgbClr val="0087BF">
                        <a:tint val="60000"/>
                      </a:srgbClr>
                    </a:gs>
                    <a:gs pos="90000">
                      <a:srgbClr val="0087BF">
                        <a:tint val="40000"/>
                      </a:srgbClr>
                    </a:gs>
                    <a:gs pos="100000">
                      <a:srgbClr val="0087BF">
                        <a:tint val="20000"/>
                      </a:srgbClr>
                    </a:gs>
                  </a:gsLst>
                  <a:lin ang="5400000" scaled="1"/>
                  <a:tileRect/>
                </a:gradFill>
              </a:rPr>
              <a:t>Challenges to Cognitive OFDM Systems(3)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35785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Signaling the Transmission Parameters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200" dirty="0" smtClean="0"/>
              <a:t>The receiver, should be informed about subcarriers that are deactivated and that are to be used. Signaling of this information should be performed carefully.</a:t>
            </a:r>
          </a:p>
          <a:p>
            <a:r>
              <a:rPr lang="en-US" sz="2000" dirty="0" smtClean="0"/>
              <a:t>A. M. </a:t>
            </a:r>
            <a:r>
              <a:rPr lang="en-US" sz="2000" dirty="0" err="1" smtClean="0"/>
              <a:t>Wyglinski</a:t>
            </a:r>
            <a:r>
              <a:rPr lang="en-US" sz="2000" dirty="0" smtClean="0"/>
              <a:t> (2006). The activation/deactivation of subcarriers is performed over a block of subcarriers instead of each individual subcarrier. Hence, the signaling overhead can be reduced by a factor of each block’s size.</a:t>
            </a:r>
          </a:p>
          <a:p>
            <a:r>
              <a:rPr lang="en-US" sz="2000" dirty="0" smtClean="0"/>
              <a:t>FFT size, CP size, etc. can be changed and this information should also be conveyed to the receiver.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785926"/>
            <a:ext cx="55721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gradFill flip="none" rotWithShape="1">
                  <a:gsLst>
                    <a:gs pos="0">
                      <a:srgbClr val="0087BF"/>
                    </a:gs>
                    <a:gs pos="45000">
                      <a:srgbClr val="0087BF">
                        <a:tint val="60000"/>
                      </a:srgbClr>
                    </a:gs>
                    <a:gs pos="90000">
                      <a:srgbClr val="0087BF">
                        <a:tint val="40000"/>
                      </a:srgbClr>
                    </a:gs>
                    <a:gs pos="100000">
                      <a:srgbClr val="0087BF">
                        <a:tint val="20000"/>
                      </a:srgbClr>
                    </a:gs>
                  </a:gsLst>
                  <a:lin ang="5400000" scaled="1"/>
                  <a:tileRect/>
                </a:gradFill>
              </a:rPr>
              <a:t>Challenges to Cognitive OFDM Systems(4)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b="1" dirty="0" smtClean="0"/>
              <a:t>Synchronization</a:t>
            </a:r>
            <a:endParaRPr lang="en-US" dirty="0" smtClean="0"/>
          </a:p>
          <a:p>
            <a:pPr lvl="1"/>
            <a:r>
              <a:rPr lang="en-US" sz="2400" dirty="0" smtClean="0"/>
              <a:t>To keep the </a:t>
            </a:r>
            <a:r>
              <a:rPr lang="en-US" sz="2400" dirty="0" err="1" smtClean="0"/>
              <a:t>orthogonality</a:t>
            </a:r>
            <a:r>
              <a:rPr lang="en-US" sz="2400" dirty="0" smtClean="0"/>
              <a:t> between subcarriers and avoid interference, all users should be synchronized </a:t>
            </a:r>
            <a:r>
              <a:rPr lang="en-US" dirty="0" smtClean="0"/>
              <a:t>to </a:t>
            </a:r>
            <a:r>
              <a:rPr lang="en-US" sz="2400" dirty="0" smtClean="0"/>
              <a:t>the receiver.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000" dirty="0" smtClean="0"/>
              <a:t>The NBI, which can interfere with the preamble.</a:t>
            </a:r>
          </a:p>
          <a:p>
            <a:pPr lvl="1"/>
            <a:r>
              <a:rPr lang="en-US" sz="2400" dirty="0" smtClean="0"/>
              <a:t>Pilots might fall into unused subcarriers if used</a:t>
            </a:r>
          </a:p>
          <a:p>
            <a:pPr lvl="1"/>
            <a:r>
              <a:rPr lang="en-US" sz="2400" dirty="0" smtClean="0"/>
              <a:t>Longer preambles are needed in CR-OFDM systems as compared to conventional systems.</a:t>
            </a:r>
          </a:p>
          <a:p>
            <a:pPr lvl="1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gradFill flip="none" rotWithShape="1">
                  <a:gsLst>
                    <a:gs pos="0">
                      <a:srgbClr val="0087BF"/>
                    </a:gs>
                    <a:gs pos="45000">
                      <a:srgbClr val="0087BF">
                        <a:tint val="60000"/>
                      </a:srgbClr>
                    </a:gs>
                    <a:gs pos="90000">
                      <a:srgbClr val="0087BF">
                        <a:tint val="40000"/>
                      </a:srgbClr>
                    </a:gs>
                    <a:gs pos="100000">
                      <a:srgbClr val="0087BF">
                        <a:tint val="20000"/>
                      </a:srgbClr>
                    </a:gs>
                  </a:gsLst>
                  <a:lin ang="5400000" scaled="1"/>
                  <a:tileRect/>
                </a:gradFill>
              </a:rPr>
              <a:t>Challenges to Cognitive OFDM Systems(5)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8641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Mutual Interference</a:t>
            </a:r>
          </a:p>
          <a:p>
            <a:pPr>
              <a:buNone/>
            </a:pPr>
            <a:r>
              <a:rPr lang="en-US" sz="2400" dirty="0" smtClean="0"/>
              <a:t>1- Raised cosine windowing in transmitter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 algn="r">
              <a:buNone/>
            </a:pPr>
            <a:r>
              <a:rPr lang="en-US" sz="2000" dirty="0" smtClean="0"/>
              <a:t>2- windowing in receiver	    </a:t>
            </a:r>
          </a:p>
          <a:p>
            <a:pPr lvl="1" algn="r">
              <a:buNone/>
            </a:pPr>
            <a:endParaRPr lang="en-US" sz="2000" dirty="0" smtClean="0"/>
          </a:p>
          <a:p>
            <a:pPr lvl="1" algn="r">
              <a:buNone/>
            </a:pPr>
            <a:r>
              <a:rPr lang="en-US" sz="2000" dirty="0" smtClean="0"/>
              <a:t>(1+</a:t>
            </a:r>
            <a:r>
              <a:rPr lang="el-GR" sz="2000" dirty="0" smtClean="0"/>
              <a:t>α</a:t>
            </a:r>
            <a:r>
              <a:rPr lang="en-US" sz="2000" dirty="0" smtClean="0"/>
              <a:t>)N sample are chosen</a:t>
            </a:r>
          </a:p>
          <a:p>
            <a:pPr lvl="1" algn="r">
              <a:buNone/>
            </a:pPr>
            <a:endParaRPr lang="en-US" sz="2000" dirty="0" smtClean="0"/>
          </a:p>
          <a:p>
            <a:pPr lvl="1" algn="ctr">
              <a:buNone/>
            </a:pPr>
            <a:r>
              <a:rPr lang="en-US" sz="2000" dirty="0" smtClean="0"/>
              <a:t>                                                                                3- Subcarrier weighting    		</a:t>
            </a:r>
          </a:p>
          <a:p>
            <a:pPr lvl="1" algn="r">
              <a:buNone/>
            </a:pPr>
            <a:endParaRPr lang="en-US" sz="2000" dirty="0" smtClean="0"/>
          </a:p>
          <a:p>
            <a:pPr lvl="1" algn="r">
              <a:buNone/>
            </a:pPr>
            <a:endParaRPr lang="en-US" sz="2000" dirty="0" smtClean="0"/>
          </a:p>
          <a:p>
            <a:pPr lvl="1" algn="r">
              <a:buNone/>
            </a:pPr>
            <a:endParaRPr lang="en-US" sz="20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429000"/>
            <a:ext cx="37814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214554"/>
            <a:ext cx="37719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214554"/>
            <a:ext cx="3929090" cy="141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We See?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about  mc and OFDM</a:t>
            </a:r>
          </a:p>
          <a:p>
            <a:r>
              <a:rPr lang="en-US" dirty="0" smtClean="0"/>
              <a:t>A Basic OFDM System Model</a:t>
            </a:r>
          </a:p>
          <a:p>
            <a:r>
              <a:rPr lang="en-US" dirty="0" smtClean="0"/>
              <a:t>OFDM-Based Cognitive Radio</a:t>
            </a:r>
          </a:p>
          <a:p>
            <a:r>
              <a:rPr lang="en-US" dirty="0" smtClean="0"/>
              <a:t>Merits 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Multi-band OFDM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Multi-band OFDM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While using a single band simplifies the system design</a:t>
            </a:r>
          </a:p>
          <a:p>
            <a:r>
              <a:rPr lang="en-US" sz="2400" dirty="0" smtClean="0"/>
              <a:t>Processing a wide band signal requires building highly complex RF circuitry for signal transmission/reception</a:t>
            </a:r>
          </a:p>
          <a:p>
            <a:r>
              <a:rPr lang="en-US" sz="2400" dirty="0" smtClean="0"/>
              <a:t>High speed ADCs are required</a:t>
            </a:r>
          </a:p>
          <a:p>
            <a:r>
              <a:rPr lang="en-US" sz="2400" dirty="0" smtClean="0"/>
              <a:t>Higher complexity channel equalizers]</a:t>
            </a:r>
          </a:p>
          <a:p>
            <a:endParaRPr lang="en-US" sz="2400" dirty="0" smtClean="0"/>
          </a:p>
          <a:p>
            <a:r>
              <a:rPr lang="en-US" sz="2400" dirty="0" smtClean="0"/>
              <a:t>System hardware as smaller portions of the spectrum are processed at a time</a:t>
            </a:r>
          </a:p>
          <a:p>
            <a:r>
              <a:rPr lang="en-US" sz="2400" dirty="0" smtClean="0"/>
              <a:t>Dividing the spectrum into smaller bands allows for better spectrum allocation</a:t>
            </a:r>
          </a:p>
          <a:p>
            <a:r>
              <a:rPr lang="en-US" sz="2400" dirty="0" smtClean="0"/>
              <a:t>The system can drop some of the available bands to achieve other goals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prstClr val="black"/>
                </a:solidFill>
              </a:rPr>
              <a:t>A scenario for compare SB-OFDM &amp; MB-OFDM system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60094"/>
            <a:ext cx="7577913" cy="531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Cognitive-OFDM: Standards</a:t>
            </a:r>
            <a:br>
              <a:rPr lang="en-US" sz="3600" dirty="0" smtClean="0"/>
            </a:br>
            <a:r>
              <a:rPr lang="en-US" sz="3600" dirty="0" smtClean="0"/>
              <a:t>and Technologies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WiMAX</a:t>
            </a:r>
            <a:r>
              <a:rPr lang="en-US" dirty="0" smtClean="0"/>
              <a:t> – IEEE 802.16d</a:t>
            </a:r>
          </a:p>
          <a:p>
            <a:r>
              <a:rPr lang="en-US" dirty="0" smtClean="0">
                <a:latin typeface="CMBX10"/>
              </a:rPr>
              <a:t>IEEE 802.22</a:t>
            </a:r>
          </a:p>
          <a:p>
            <a:r>
              <a:rPr lang="en-US" dirty="0" smtClean="0"/>
              <a:t>IEEE 802.11k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</a:t>
            </a:r>
          </a:p>
          <a:p>
            <a:r>
              <a:rPr lang="en-US" dirty="0" smtClean="0"/>
              <a:t>OFDM technique is used in many</a:t>
            </a:r>
          </a:p>
          <a:p>
            <a:pPr>
              <a:buNone/>
            </a:pPr>
            <a:r>
              <a:rPr lang="en-US" dirty="0" smtClean="0"/>
              <a:t>	wireless systems and proven as a reliable and effective transmission method.</a:t>
            </a:r>
          </a:p>
          <a:p>
            <a:r>
              <a:rPr lang="en-US" dirty="0" smtClean="0"/>
              <a:t>By employing OFDM transmission in cognitive radio systems; adaptive, aware and </a:t>
            </a:r>
            <a:r>
              <a:rPr lang="en-US" smtClean="0"/>
              <a:t>flexible systems that </a:t>
            </a:r>
            <a:r>
              <a:rPr lang="en-US" dirty="0" smtClean="0"/>
              <a:t>can interoperate with current technologies can </a:t>
            </a:r>
            <a:r>
              <a:rPr lang="en-US" smtClean="0"/>
              <a:t>be realized.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28596" y="2643182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4000" b="1" dirty="0" smtClean="0"/>
              <a:t>Thanks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Multi-Carrier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Single carrier system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signal representing each bit uses all of the available spectrum</a:t>
            </a:r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Multicarrier system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available spectrum divided into many narrow bands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data is divided into parallel data streams each transmitted on a separate band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zh-CN" sz="20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200"/>
            <a:ext cx="39084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OFDM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OFDM is a multicarrier system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uses discrete Fourier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Transform/Fast Fourier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Transform (DFT/FFT)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 sin(x)/x spectra for subcarriers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Available bandwidth is divided into very many narrow bands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Data is transmitted in parallel on these bands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zh-CN" sz="20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3575" y="1438275"/>
            <a:ext cx="39084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scale Fading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Multi-path fading		    Doppler shift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492922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714488"/>
            <a:ext cx="339856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Solving the fading</a:t>
            </a:r>
            <a:endParaRPr lang="en-US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Shorter  than subcarrier </a:t>
            </a:r>
            <a:r>
              <a:rPr lang="en-US" altLang="zh-CN" sz="2000" dirty="0" err="1" smtClean="0"/>
              <a:t>bandwith</a:t>
            </a:r>
            <a:r>
              <a:rPr lang="en-US" altLang="zh-CN" sz="2000" dirty="0" smtClean="0"/>
              <a:t> from </a:t>
            </a:r>
            <a:r>
              <a:rPr lang="en-US" altLang="zh-CN" sz="2000" dirty="0" err="1" smtClean="0"/>
              <a:t>bandwith</a:t>
            </a:r>
            <a:r>
              <a:rPr lang="en-US" altLang="zh-CN" sz="2000" dirty="0" smtClean="0"/>
              <a:t> coherence (solving  frequency selective fading)</a:t>
            </a:r>
          </a:p>
          <a:p>
            <a:r>
              <a:rPr lang="en-US" altLang="zh-CN" sz="2400" dirty="0" smtClean="0"/>
              <a:t>Longer than symbol period from time coherence (deal with fast fading)</a:t>
            </a:r>
          </a:p>
          <a:p>
            <a:r>
              <a:rPr lang="en-US" sz="2400" dirty="0" smtClean="0"/>
              <a:t>There exists an optimum value of these parameters that should be used to improve the system performance</a:t>
            </a:r>
            <a:endParaRPr lang="en-US" altLang="zh-CN" sz="2400" dirty="0" smtClean="0"/>
          </a:p>
          <a:p>
            <a:r>
              <a:rPr lang="en-US" altLang="zh-CN" sz="2800" dirty="0" smtClean="0"/>
              <a:t>Interleaving (for burst error)</a:t>
            </a:r>
          </a:p>
          <a:p>
            <a:pPr>
              <a:buNone/>
            </a:pPr>
            <a:endParaRPr lang="en-US" altLang="zh-CN" sz="2800" dirty="0" smtClean="0"/>
          </a:p>
          <a:p>
            <a:r>
              <a:rPr lang="en-US" altLang="zh-CN" sz="2800" dirty="0" smtClean="0"/>
              <a:t>Cyclic prefix</a:t>
            </a:r>
          </a:p>
          <a:p>
            <a:pPr lvl="1"/>
            <a:r>
              <a:rPr lang="en-US" altLang="zh-CN" sz="2400" dirty="0" smtClean="0"/>
              <a:t>Trick to avoid residual ISI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 Basic OFDM System Model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928670"/>
            <a:ext cx="7000924" cy="564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OFDM-based Cognitive radio system block diagram</a:t>
            </a: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428736"/>
            <a:ext cx="6496075" cy="461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OFDM is a Good Fit for Cognitive Radio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underlying sensing and spectrum shaping capabilities together with flexibility</a:t>
            </a:r>
          </a:p>
          <a:p>
            <a:pPr algn="just">
              <a:buNone/>
            </a:pPr>
            <a:r>
              <a:rPr lang="en-US" dirty="0" smtClean="0"/>
              <a:t>	and </a:t>
            </a:r>
            <a:r>
              <a:rPr lang="en-US" dirty="0" err="1" smtClean="0"/>
              <a:t>adaptiveness</a:t>
            </a:r>
            <a:r>
              <a:rPr lang="en-US" dirty="0" smtClean="0"/>
              <a:t> make OFDM probably the best candidate for cognitive radio systems.</a:t>
            </a:r>
          </a:p>
          <a:p>
            <a:pPr algn="just"/>
            <a:r>
              <a:rPr lang="en-US" dirty="0" smtClean="0"/>
              <a:t>we present some of the requirements.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0CB-151E-4F70-9C0A-A0FA8AB940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1027</TotalTime>
  <Words>784</Words>
  <Application>Microsoft Office PowerPoint</Application>
  <PresentationFormat>On-screen Show (4:3)</PresentationFormat>
  <Paragraphs>183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Welcome</vt:lpstr>
      <vt:lpstr>Multicarrier Communication and Cognitive Radio</vt:lpstr>
      <vt:lpstr>What Will We See?</vt:lpstr>
      <vt:lpstr>Multi-Carrier System </vt:lpstr>
      <vt:lpstr>OFDM</vt:lpstr>
      <vt:lpstr>Small scale Fading</vt:lpstr>
      <vt:lpstr>Solving the fading</vt:lpstr>
      <vt:lpstr>A Basic OFDM System Model  </vt:lpstr>
      <vt:lpstr>OFDM-based Cognitive radio system block diagram</vt:lpstr>
      <vt:lpstr>Why OFDM is a Good Fit for Cognitive Radio</vt:lpstr>
      <vt:lpstr>Merits </vt:lpstr>
      <vt:lpstr>Merits (2)</vt:lpstr>
      <vt:lpstr>Merits (3)</vt:lpstr>
      <vt:lpstr>Merits (4)</vt:lpstr>
      <vt:lpstr>Merits (5)</vt:lpstr>
      <vt:lpstr>Challenges to Cognitive OFDM Systems</vt:lpstr>
      <vt:lpstr>Challenges to Cognitive OFDM Systems(2)</vt:lpstr>
      <vt:lpstr>Challenges to Cognitive OFDM Systems(3)</vt:lpstr>
      <vt:lpstr>Challenges to Cognitive OFDM Systems(4)</vt:lpstr>
      <vt:lpstr>Challenges to Cognitive OFDM Systems(5)</vt:lpstr>
      <vt:lpstr>Multi-band OFDM</vt:lpstr>
      <vt:lpstr>A scenario for compare SB-OFDM &amp; MB-OFDM system</vt:lpstr>
      <vt:lpstr>Cognitive-OFDM: Standards and Technologies</vt:lpstr>
      <vt:lpstr>Slide 23</vt:lpstr>
      <vt:lpstr>Slide 24</vt:lpstr>
    </vt:vector>
  </TitlesOfParts>
  <Company>Snok_Sw Products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p8737</dc:creator>
  <cp:lastModifiedBy>p8737</cp:lastModifiedBy>
  <cp:revision>148</cp:revision>
  <dcterms:created xsi:type="dcterms:W3CDTF">2009-07-23T14:46:57Z</dcterms:created>
  <dcterms:modified xsi:type="dcterms:W3CDTF">2009-07-31T18:21:27Z</dcterms:modified>
</cp:coreProperties>
</file>