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1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D8D29-1144-4304-89FA-AC89C21D1EB3}" type="datetimeFigureOut">
              <a:rPr lang="fa-IR" smtClean="0"/>
              <a:pPr/>
              <a:t>1430/02/06</a:t>
            </a:fld>
            <a:endParaRPr lang="fa-I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66B00-3992-49A1-96AA-61A84DF34BC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D8D29-1144-4304-89FA-AC89C21D1EB3}" type="datetimeFigureOut">
              <a:rPr lang="fa-IR" smtClean="0"/>
              <a:pPr/>
              <a:t>1430/02/06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66B00-3992-49A1-96AA-61A84DF34BC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D8D29-1144-4304-89FA-AC89C21D1EB3}" type="datetimeFigureOut">
              <a:rPr lang="fa-IR" smtClean="0"/>
              <a:pPr/>
              <a:t>1430/02/06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66B00-3992-49A1-96AA-61A84DF34BC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D8D29-1144-4304-89FA-AC89C21D1EB3}" type="datetimeFigureOut">
              <a:rPr lang="fa-IR" smtClean="0"/>
              <a:pPr/>
              <a:t>1430/02/06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66B00-3992-49A1-96AA-61A84DF34BC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D8D29-1144-4304-89FA-AC89C21D1EB3}" type="datetimeFigureOut">
              <a:rPr lang="fa-IR" smtClean="0"/>
              <a:pPr/>
              <a:t>1430/02/06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66B00-3992-49A1-96AA-61A84DF34BC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D8D29-1144-4304-89FA-AC89C21D1EB3}" type="datetimeFigureOut">
              <a:rPr lang="fa-IR" smtClean="0"/>
              <a:pPr/>
              <a:t>1430/02/06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66B00-3992-49A1-96AA-61A84DF34BC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D8D29-1144-4304-89FA-AC89C21D1EB3}" type="datetimeFigureOut">
              <a:rPr lang="fa-IR" smtClean="0"/>
              <a:pPr/>
              <a:t>1430/02/06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66B00-3992-49A1-96AA-61A84DF34BC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D8D29-1144-4304-89FA-AC89C21D1EB3}" type="datetimeFigureOut">
              <a:rPr lang="fa-IR" smtClean="0"/>
              <a:pPr/>
              <a:t>1430/02/06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66B00-3992-49A1-96AA-61A84DF34BC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D8D29-1144-4304-89FA-AC89C21D1EB3}" type="datetimeFigureOut">
              <a:rPr lang="fa-IR" smtClean="0"/>
              <a:pPr/>
              <a:t>1430/02/06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66B00-3992-49A1-96AA-61A84DF34BC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D8D29-1144-4304-89FA-AC89C21D1EB3}" type="datetimeFigureOut">
              <a:rPr lang="fa-IR" smtClean="0"/>
              <a:pPr/>
              <a:t>1430/02/06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66B00-3992-49A1-96AA-61A84DF34BC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CD8D29-1144-4304-89FA-AC89C21D1EB3}" type="datetimeFigureOut">
              <a:rPr lang="fa-IR" smtClean="0"/>
              <a:pPr/>
              <a:t>1430/02/06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F66B00-3992-49A1-96AA-61A84DF34BC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CD8D29-1144-4304-89FA-AC89C21D1EB3}" type="datetimeFigureOut">
              <a:rPr lang="fa-IR" smtClean="0"/>
              <a:pPr/>
              <a:t>1430/02/06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1F66B00-3992-49A1-96AA-61A84DF34BC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2300" dirty="0" smtClean="0">
                <a:effectLst/>
              </a:rPr>
              <a:t/>
            </a:r>
            <a:br>
              <a:rPr lang="en-US" sz="2300" dirty="0" smtClean="0">
                <a:effectLst/>
              </a:rPr>
            </a:br>
            <a:r>
              <a:rPr lang="en-US" sz="2300" dirty="0" smtClean="0">
                <a:effectLst/>
              </a:rPr>
              <a:t/>
            </a:r>
            <a:br>
              <a:rPr lang="en-US" sz="2300" dirty="0" smtClean="0">
                <a:effectLst/>
              </a:rPr>
            </a:br>
            <a:r>
              <a:rPr lang="en-US" sz="2300" dirty="0" smtClean="0">
                <a:effectLst/>
              </a:rPr>
              <a:t/>
            </a:r>
            <a:br>
              <a:rPr lang="en-US" sz="2300" dirty="0" smtClean="0">
                <a:effectLst/>
              </a:rPr>
            </a:br>
            <a:r>
              <a:rPr lang="fa-IR" sz="2300" dirty="0" smtClean="0">
                <a:effectLst/>
              </a:rPr>
              <a:t/>
            </a:r>
            <a:br>
              <a:rPr lang="fa-IR" sz="2300" dirty="0" smtClean="0">
                <a:effectLst/>
              </a:rPr>
            </a:br>
            <a:r>
              <a:rPr lang="fa-IR" sz="2300" dirty="0" smtClean="0">
                <a:effectLst/>
              </a:rPr>
              <a:t/>
            </a:r>
            <a:br>
              <a:rPr lang="fa-IR" sz="2300" dirty="0" smtClean="0">
                <a:effectLst/>
              </a:rPr>
            </a:br>
            <a:r>
              <a:rPr lang="en-US" sz="2300" dirty="0" smtClean="0">
                <a:effectLst/>
                <a:latin typeface="Times New Roman" pitchFamily="18" charset="0"/>
                <a:cs typeface="Times New Roman" pitchFamily="18" charset="0"/>
              </a:rPr>
              <a:t>Department of electrical and </a:t>
            </a:r>
            <a:br>
              <a:rPr lang="en-US" sz="23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300" dirty="0" smtClean="0">
                <a:effectLst/>
                <a:latin typeface="Times New Roman" pitchFamily="18" charset="0"/>
                <a:cs typeface="Times New Roman" pitchFamily="18" charset="0"/>
              </a:rPr>
              <a:t>computer engineering</a:t>
            </a:r>
            <a:endParaRPr lang="fa-IR" sz="23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864952"/>
          </a:xfrm>
        </p:spPr>
        <p:txBody>
          <a:bodyPr>
            <a:normAutofit/>
          </a:bodyPr>
          <a:lstStyle/>
          <a:p>
            <a:endParaRPr lang="fa-IR" dirty="0" smtClean="0"/>
          </a:p>
          <a:p>
            <a:endParaRPr lang="en-US" dirty="0" smtClean="0"/>
          </a:p>
          <a:p>
            <a:endParaRPr lang="fa-IR" dirty="0" smtClean="0"/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 Equalization Technique for High Rate OFDM Systems</a:t>
            </a:r>
            <a:endParaRPr lang="fa-IR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/>
          </a:p>
          <a:p>
            <a:pPr algn="ctr"/>
            <a:endParaRPr lang="fa-IR" b="1" dirty="0" smtClean="0"/>
          </a:p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Mehdi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Basiri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fa-I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42852"/>
            <a:ext cx="15144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TEQ Algorithms: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 </a:t>
            </a:r>
            <a:endParaRPr lang="fa-IR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643050"/>
            <a:ext cx="5731510" cy="189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3857628"/>
            <a:ext cx="5731510" cy="111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Minimum Mean Square Error (MMSE) Algorithm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a-IR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357298"/>
            <a:ext cx="635798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4071942"/>
            <a:ext cx="6172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5357826"/>
            <a:ext cx="62388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fa-IR" sz="2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900" i="1" dirty="0" smtClean="0">
                <a:latin typeface="Times New Roman" pitchFamily="18" charset="0"/>
                <a:cs typeface="Times New Roman" pitchFamily="18" charset="0"/>
              </a:rPr>
              <a:t>Maximum Shortening Signal to Noise Ratio (MSSNR) Algorithm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85926"/>
            <a:ext cx="62484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500438"/>
            <a:ext cx="62293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4714884"/>
            <a:ext cx="62388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Proposed TEQ Algorithm</a:t>
            </a:r>
            <a:endParaRPr lang="fa-I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643050"/>
            <a:ext cx="55435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143248"/>
            <a:ext cx="595312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Proposed TEQ Algorithm(cont.)</a:t>
            </a:r>
            <a:endParaRPr lang="fa-I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357430"/>
            <a:ext cx="63912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429000"/>
            <a:ext cx="58959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Proposed TEQ Algorithm(cont.)</a:t>
            </a:r>
            <a:endParaRPr lang="fa-I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857364"/>
            <a:ext cx="485778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Proposed TEQ Algorithm(cont.)</a:t>
            </a:r>
            <a:endParaRPr lang="fa-I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428736"/>
            <a:ext cx="592455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4071942"/>
            <a:ext cx="21717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4572008"/>
            <a:ext cx="618172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Proposed TEQ Algorithm(cont.)</a:t>
            </a:r>
            <a:endParaRPr lang="fa-IR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643050"/>
            <a:ext cx="61626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up 8"/>
          <p:cNvGrpSpPr/>
          <p:nvPr/>
        </p:nvGrpSpPr>
        <p:grpSpPr>
          <a:xfrm>
            <a:off x="2178432" y="3786190"/>
            <a:ext cx="5251088" cy="1714512"/>
            <a:chOff x="2106994" y="3786190"/>
            <a:chExt cx="5251088" cy="171451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06994" y="3786190"/>
              <a:ext cx="5251088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2369472" y="4570918"/>
              <a:ext cx="1130958" cy="56939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so that: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Proposed TEQ Algorithm(cont.)</a:t>
            </a:r>
            <a:endParaRPr lang="fa-IR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000240"/>
            <a:ext cx="62103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Proposed TEQ Algorithm(cont.)</a:t>
            </a:r>
            <a:endParaRPr lang="fa-IR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571744"/>
            <a:ext cx="61912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Introduction:</a:t>
            </a:r>
            <a:endParaRPr lang="fa-I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endParaRPr lang="en-US" sz="27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 a typical OFDM system, a guard interval using cyclic prefix is inserted to avoid the ISI &amp; ICI.</a:t>
            </a:r>
          </a:p>
          <a:p>
            <a:pPr algn="just" rtl="0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 cyclic prefix is the insertion of the last N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samples to the original sample sequence, where N</a:t>
            </a:r>
            <a:r>
              <a:rPr lang="en-US" sz="2500" baseline="-250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is the length of the guard interval. </a:t>
            </a:r>
          </a:p>
          <a:p>
            <a:pPr algn="just" rtl="0"/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rtl="0"/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rtl="0"/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rtl="0"/>
            <a:endParaRPr lang="fa-IR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Proposed TEQ Algorithm(cont.)</a:t>
            </a:r>
            <a:endParaRPr lang="fa-IR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000240"/>
            <a:ext cx="651510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Proposed TEQ Algorithm(cont.)</a:t>
            </a:r>
            <a:endParaRPr lang="fa-IR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143116"/>
            <a:ext cx="621982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Computational complexity:</a:t>
            </a:r>
            <a:endParaRPr lang="fa-I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857364"/>
            <a:ext cx="51911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714752"/>
            <a:ext cx="61722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Simulation Results: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System model</a:t>
            </a:r>
            <a:endParaRPr lang="fa-I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857364"/>
            <a:ext cx="685804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Simulation Results: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Functionality validation of the TEQ</a:t>
            </a:r>
          </a:p>
          <a:p>
            <a:pPr algn="l" rtl="0">
              <a:buNone/>
            </a:pPr>
            <a:r>
              <a:rPr lang="en-US" dirty="0" smtClean="0"/>
              <a:t> </a:t>
            </a:r>
          </a:p>
          <a:p>
            <a:pPr algn="l" rtl="0"/>
            <a:endParaRPr lang="fa-IR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928802"/>
            <a:ext cx="6215106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Simulation Results: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System performances with different length of cyclic prefix  </a:t>
            </a:r>
          </a:p>
          <a:p>
            <a:pPr algn="l" rtl="0"/>
            <a:endParaRPr lang="fa-IR" dirty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000240"/>
            <a:ext cx="650085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Simulation Results: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Simulation results for system BER performance </a:t>
            </a:r>
            <a:r>
              <a:rPr lang="en-US" dirty="0" smtClean="0"/>
              <a:t> </a:t>
            </a:r>
          </a:p>
          <a:p>
            <a:pPr algn="l" rtl="0"/>
            <a:endParaRPr lang="fa-IR" dirty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068584"/>
            <a:ext cx="6286544" cy="45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Simulation Results: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Simulation results with different orders of the FIR to implement the TEQ  </a:t>
            </a:r>
          </a:p>
          <a:p>
            <a:pPr algn="l" rtl="0"/>
            <a:endParaRPr lang="fa-IR" dirty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357430"/>
            <a:ext cx="585791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Simulation Results: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Bit error rate with estimated and ideal channels  </a:t>
            </a:r>
          </a:p>
          <a:p>
            <a:pPr algn="l" rtl="0"/>
            <a:endParaRPr lang="fa-IR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071678"/>
            <a:ext cx="621510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Conclusions</a:t>
            </a:r>
            <a:endParaRPr lang="fa-I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The most popular algorithms used to design TEQ (the MMSE, the MSSNR) are discussed in this presentation.</a:t>
            </a:r>
          </a:p>
          <a:p>
            <a:pPr lvl="0" algn="l" rtl="0"/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 reduced computational complexity TEQ algorithm is proposed.</a:t>
            </a:r>
          </a:p>
          <a:p>
            <a:pPr lvl="0" algn="l" rtl="0"/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Simulation results verify the functionality of the proposed algorithm.</a:t>
            </a:r>
          </a:p>
          <a:p>
            <a:pPr algn="l" rtl="0"/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Introduction(cont.) 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This method is very simple, but it reduces the transmission efficiency. </a:t>
            </a:r>
          </a:p>
          <a:p>
            <a:pPr algn="just" rtl="0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 reduction factor is :</a:t>
            </a:r>
          </a:p>
          <a:p>
            <a:pPr algn="just" rtl="0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    where N is the number of the sub-carriers.</a:t>
            </a:r>
            <a:endParaRPr lang="fa-IR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286124"/>
            <a:ext cx="128588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fa-IR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fa-IR" dirty="0" smtClean="0"/>
          </a:p>
          <a:p>
            <a:pPr algn="ctr">
              <a:buNone/>
            </a:pPr>
            <a:endParaRPr lang="fa-IR" dirty="0" smtClean="0"/>
          </a:p>
          <a:p>
            <a:pPr algn="ctr">
              <a:buNone/>
            </a:pPr>
            <a:r>
              <a:rPr lang="en-US" dirty="0" smtClean="0"/>
              <a:t>Thanks For Your Attention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Introduction(cont.) 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/>
          </a:bodyPr>
          <a:lstStyle/>
          <a:p>
            <a:pPr algn="just" rtl="0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 solution is a time domain equalizer (TEQ)</a:t>
            </a:r>
          </a:p>
          <a:p>
            <a:pPr algn="just" rtl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 in cascade with the original channel to shorten the effective channel impulse response to be in the range of the guard interval.</a:t>
            </a:r>
          </a:p>
          <a:p>
            <a:pPr algn="just" rtl="0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Many TEQ algorithms have been proposed based on different optimum criteria. </a:t>
            </a:r>
          </a:p>
          <a:p>
            <a:pPr algn="just" rtl="0"/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However for the 54Mbps IEEE 802.11a OFDM system, most of the popular TEQ algorithms are not suitable.</a:t>
            </a:r>
            <a:endParaRPr lang="fa-IR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Introduction(cont.) 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This paper :</a:t>
            </a:r>
          </a:p>
          <a:p>
            <a:pPr algn="just" rtl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just" rtl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	propose a time domain equalization technique for the high rate IEEE 802.11a OFDM   system, which has a comparatively reduced computational complexity for a practical use.</a:t>
            </a:r>
            <a:endParaRPr lang="fa-IR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System model:</a:t>
            </a:r>
            <a:endParaRPr lang="fa-I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lum bright="-3000"/>
          </a:blip>
          <a:srcRect/>
          <a:stretch>
            <a:fillRect/>
          </a:stretch>
        </p:blipFill>
        <p:spPr bwMode="auto">
          <a:xfrm>
            <a:off x="1142976" y="1500174"/>
            <a:ext cx="778674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5" name="Rectangle 4"/>
          <p:cNvSpPr/>
          <p:nvPr/>
        </p:nvSpPr>
        <p:spPr>
          <a:xfrm>
            <a:off x="1071538" y="4071941"/>
            <a:ext cx="778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Sequence of X (k) is the modulated data of the sub-carriers</a:t>
            </a:r>
          </a:p>
          <a:p>
            <a:pPr algn="just" rtl="0"/>
            <a:endParaRPr lang="fa-I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4714884"/>
            <a:ext cx="59055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500702"/>
            <a:ext cx="62579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System model(cont.):</a:t>
            </a:r>
            <a:endParaRPr lang="fa-I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lum bright="-3000"/>
          </a:blip>
          <a:srcRect/>
          <a:stretch>
            <a:fillRect/>
          </a:stretch>
        </p:blipFill>
        <p:spPr bwMode="auto">
          <a:xfrm>
            <a:off x="1142976" y="1500174"/>
            <a:ext cx="778674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5" name="Rectangle 4"/>
          <p:cNvSpPr/>
          <p:nvPr/>
        </p:nvSpPr>
        <p:spPr>
          <a:xfrm>
            <a:off x="1071538" y="4071941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endParaRPr lang="fa-I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143380"/>
            <a:ext cx="64579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5500702"/>
            <a:ext cx="4933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System model(cont.):</a:t>
            </a:r>
            <a:endParaRPr lang="fa-I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lum bright="-3000"/>
          </a:blip>
          <a:srcRect/>
          <a:stretch>
            <a:fillRect/>
          </a:stretch>
        </p:blipFill>
        <p:spPr bwMode="auto">
          <a:xfrm>
            <a:off x="1142976" y="1500174"/>
            <a:ext cx="778674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5" name="Rectangle 4"/>
          <p:cNvSpPr/>
          <p:nvPr/>
        </p:nvSpPr>
        <p:spPr>
          <a:xfrm>
            <a:off x="1071538" y="4071941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endParaRPr lang="fa-I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4572008"/>
            <a:ext cx="5286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TEQ Algorithms:</a:t>
            </a:r>
            <a:endParaRPr lang="fa-I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 main approaches is :</a:t>
            </a:r>
          </a:p>
          <a:p>
            <a:pPr lvl="1" algn="just" rtl="0"/>
            <a:endParaRPr lang="en-US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143116"/>
            <a:ext cx="5731510" cy="7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214686"/>
            <a:ext cx="5356860" cy="52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3857628"/>
            <a:ext cx="5731510" cy="695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4786322"/>
            <a:ext cx="5731510" cy="1120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351</TotalTime>
  <Words>359</Words>
  <Application>Microsoft Office PowerPoint</Application>
  <PresentationFormat>On-screen Show (4:3)</PresentationFormat>
  <Paragraphs>83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Solstice</vt:lpstr>
      <vt:lpstr>     Department of electrical and  computer engineering</vt:lpstr>
      <vt:lpstr>Introduction:</vt:lpstr>
      <vt:lpstr>Introduction(cont.) :</vt:lpstr>
      <vt:lpstr>Introduction(cont.) :</vt:lpstr>
      <vt:lpstr>Introduction(cont.) :</vt:lpstr>
      <vt:lpstr>System model:</vt:lpstr>
      <vt:lpstr>System model(cont.):</vt:lpstr>
      <vt:lpstr>System model(cont.):</vt:lpstr>
      <vt:lpstr>TEQ Algorithms:</vt:lpstr>
      <vt:lpstr>TEQ Algorithms:</vt:lpstr>
      <vt:lpstr>A. Minimum Mean Square Error (MMSE) Algorithm </vt:lpstr>
      <vt:lpstr> B. Maximum Shortening Signal to Noise Ratio (MSSNR) Algorithm </vt:lpstr>
      <vt:lpstr>Proposed TEQ Algorithm</vt:lpstr>
      <vt:lpstr>Proposed TEQ Algorithm(cont.)</vt:lpstr>
      <vt:lpstr>Proposed TEQ Algorithm(cont.)</vt:lpstr>
      <vt:lpstr>Proposed TEQ Algorithm(cont.)</vt:lpstr>
      <vt:lpstr>Proposed TEQ Algorithm(cont.)</vt:lpstr>
      <vt:lpstr>Proposed TEQ Algorithm(cont.)</vt:lpstr>
      <vt:lpstr>Proposed TEQ Algorithm(cont.)</vt:lpstr>
      <vt:lpstr>Proposed TEQ Algorithm(cont.)</vt:lpstr>
      <vt:lpstr>Proposed TEQ Algorithm(cont.)</vt:lpstr>
      <vt:lpstr>Computational complexity:</vt:lpstr>
      <vt:lpstr>Simulation Results:</vt:lpstr>
      <vt:lpstr>Simulation Results:</vt:lpstr>
      <vt:lpstr>Simulation Results:</vt:lpstr>
      <vt:lpstr>Simulation Results:</vt:lpstr>
      <vt:lpstr>Simulation Results:</vt:lpstr>
      <vt:lpstr>Simulation Results:</vt:lpstr>
      <vt:lpstr> :Conclusions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Mehdi</dc:creator>
  <cp:lastModifiedBy>VAIO</cp:lastModifiedBy>
  <cp:revision>60</cp:revision>
  <dcterms:created xsi:type="dcterms:W3CDTF">2009-01-29T17:03:18Z</dcterms:created>
  <dcterms:modified xsi:type="dcterms:W3CDTF">2009-02-01T20:31:30Z</dcterms:modified>
</cp:coreProperties>
</file>